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0"/>
  </p:notesMasterIdLst>
  <p:handoutMasterIdLst>
    <p:handoutMasterId r:id="rId11"/>
  </p:handoutMasterIdLst>
  <p:sldIdLst>
    <p:sldId id="268" r:id="rId5"/>
    <p:sldId id="269" r:id="rId6"/>
    <p:sldId id="271" r:id="rId7"/>
    <p:sldId id="273" r:id="rId8"/>
    <p:sldId id="257" r:id="rId9"/>
  </p:sldIdLst>
  <p:sldSz cx="12192000" cy="6858000"/>
  <p:notesSz cx="6858000" cy="9144000"/>
  <p:defaultTextStyle>
    <a:defPPr rtl="0"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3E57"/>
    <a:srgbClr val="184259"/>
    <a:srgbClr val="9C4E4E"/>
    <a:srgbClr val="700000"/>
    <a:srgbClr val="5E2001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5AEAAD-3E8E-4997-B950-C0E42CDC39E7}" v="2" dt="2021-11-29T20:28:54.487"/>
  </p1510:revLst>
</p1510:revInfo>
</file>

<file path=ppt/tableStyles.xml><?xml version="1.0" encoding="utf-8"?>
<a:tblStyleLst xmlns:a="http://schemas.openxmlformats.org/drawingml/2006/main" def="{F5AB1C69-6EDB-4FF4-983F-18BD219EF32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52" autoAdjust="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3912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>
            <a:extLst>
              <a:ext uri="{FF2B5EF4-FFF2-40B4-BE49-F238E27FC236}">
                <a16:creationId xmlns:a16="http://schemas.microsoft.com/office/drawing/2014/main" id="{194FFE89-DD1A-434A-B46E-FC016168196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3" name="Marcador de posición de fecha 2">
            <a:extLst>
              <a:ext uri="{FF2B5EF4-FFF2-40B4-BE49-F238E27FC236}">
                <a16:creationId xmlns:a16="http://schemas.microsoft.com/office/drawing/2014/main" id="{705BBA22-1009-4062-B497-20D4D1F4208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9C358C0-C44C-498D-A1E1-DE48B4230B7D}" type="datetime1">
              <a:rPr lang="es-ES" smtClean="0"/>
              <a:t>09/01/2022</a:t>
            </a:fld>
            <a:endParaRPr lang="es-ES" dirty="0"/>
          </a:p>
        </p:txBody>
      </p:sp>
      <p:sp>
        <p:nvSpPr>
          <p:cNvPr id="4" name="Marcador de posición de pie de página 3">
            <a:extLst>
              <a:ext uri="{FF2B5EF4-FFF2-40B4-BE49-F238E27FC236}">
                <a16:creationId xmlns:a16="http://schemas.microsoft.com/office/drawing/2014/main" id="{265305A3-EF7C-4109-870C-75957F87F89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5" name="Marcador de posición de número de diapositiva 4">
            <a:extLst>
              <a:ext uri="{FF2B5EF4-FFF2-40B4-BE49-F238E27FC236}">
                <a16:creationId xmlns:a16="http://schemas.microsoft.com/office/drawing/2014/main" id="{A65183E6-2BF7-4148-8288-DCAD651FB94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6FCA6C9-E2E2-4922-B1A7-E6462166C8C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0596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992B87-2711-4A81-9AC1-A41D13AFD163}" type="datetime1">
              <a:rPr lang="es-ES" smtClean="0"/>
              <a:pPr/>
              <a:t>09/01/2022</a:t>
            </a:fld>
            <a:endParaRPr lang="es-ES" dirty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2C70E52-1238-4A7F-867E-2F90BFCA0D60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534581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2C70E52-1238-4A7F-867E-2F90BFCA0D60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0068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2C70E52-1238-4A7F-867E-2F90BFCA0D60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9068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2C70E52-1238-4A7F-867E-2F90BFCA0D60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38104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2C70E52-1238-4A7F-867E-2F90BFCA0D60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54734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2C70E52-1238-4A7F-867E-2F90BFCA0D60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0104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contenido">
    <p:bg bwMode="blackGray">
      <p:bgPr>
        <a:gradFill flip="none" rotWithShape="1">
          <a:gsLst>
            <a:gs pos="0">
              <a:schemeClr val="accent3">
                <a:lumMod val="89000"/>
              </a:schemeClr>
            </a:gs>
            <a:gs pos="23000">
              <a:schemeClr val="accent3">
                <a:lumMod val="89000"/>
              </a:schemeClr>
            </a:gs>
            <a:gs pos="69000">
              <a:schemeClr val="accent3">
                <a:lumMod val="75000"/>
              </a:schemeClr>
            </a:gs>
            <a:gs pos="97000">
              <a:schemeClr val="accent3">
                <a:lumMod val="5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840914" cy="1260000"/>
          </a:xfrm>
        </p:spPr>
        <p:txBody>
          <a:bodyPr rtlCol="0" anchor="ctr" anchorCtr="0">
            <a:normAutofit/>
          </a:bodyPr>
          <a:lstStyle>
            <a:lvl1pPr>
              <a:defRPr sz="300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 hasCustomPrompt="1"/>
          </p:nvPr>
        </p:nvSpPr>
        <p:spPr>
          <a:xfrm>
            <a:off x="685801" y="1869601"/>
            <a:ext cx="10840914" cy="3921600"/>
          </a:xfrm>
        </p:spPr>
        <p:txBody>
          <a:bodyPr rtlCol="0" anchor="t" anchorCtr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DA84119-8240-4845-BD01-2786B6976425}" type="datetime1">
              <a:rPr lang="es-ES" noProof="0" smtClean="0"/>
              <a:t>09/01/2022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es-ES" noProof="0" smtClean="0"/>
              <a:t>‹Nº›</a:t>
            </a:fld>
            <a:endParaRPr lang="es-ES" noProof="0"/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328F7C25-BFB6-430F-87B6-7D0D2C7493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-185517" y="1223433"/>
            <a:ext cx="504000" cy="0"/>
          </a:xfrm>
          <a:prstGeom prst="line">
            <a:avLst/>
          </a:prstGeom>
          <a:ln w="127000" cap="sq">
            <a:solidFill>
              <a:schemeClr val="accent3"/>
            </a:solidFill>
            <a:miter lim="800000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0262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85801" y="609601"/>
            <a:ext cx="10840913" cy="3124199"/>
          </a:xfrm>
        </p:spPr>
        <p:txBody>
          <a:bodyPr rtlCol="0" anchor="ctr">
            <a:normAutofit/>
          </a:bodyPr>
          <a:lstStyle>
            <a:lvl1pPr algn="l">
              <a:defRPr sz="3000" b="0" cap="none"/>
            </a:lvl1pPr>
          </a:lstStyle>
          <a:p>
            <a:pPr rtl="0"/>
            <a:r>
              <a:rPr lang="es-ES" noProof="0"/>
              <a:t>HAGA CLIC PARA EDITAR EL ESTILO DEL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685800" y="3733800"/>
            <a:ext cx="10840914" cy="2057400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751CC07-C6EA-4B19-B21B-F21CD960CB05}" type="datetime1">
              <a:rPr lang="es-ES" noProof="0" smtClean="0"/>
              <a:t>09/01/2022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83326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840914" cy="1260000"/>
          </a:xfrm>
        </p:spPr>
        <p:txBody>
          <a:bodyPr rtlCol="0">
            <a:normAutofit/>
          </a:bodyPr>
          <a:lstStyle>
            <a:lvl1pPr>
              <a:defRPr sz="300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D155427-7CF5-4CF7-B6B0-39C2418E56E7}" type="datetime1">
              <a:rPr lang="es-ES" noProof="0" smtClean="0"/>
              <a:t>09/01/2022</a:t>
            </a:fld>
            <a:endParaRPr lang="es-ES" noProof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510649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5547786-EEBE-4706-ACD9-FE928A10B11B}" type="datetime1">
              <a:rPr lang="es-ES" noProof="0" smtClean="0"/>
              <a:t>09/01/2022</a:t>
            </a:fld>
            <a:endParaRPr lang="es-ES" noProof="0"/>
          </a:p>
        </p:txBody>
      </p:sp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45370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 bwMode="blackGray">
      <p:bgPr>
        <a:gradFill flip="none" rotWithShape="1">
          <a:gsLst>
            <a:gs pos="0">
              <a:schemeClr val="accent3">
                <a:lumMod val="89000"/>
              </a:schemeClr>
            </a:gs>
            <a:gs pos="23000">
              <a:schemeClr val="accent3">
                <a:lumMod val="89000"/>
              </a:schemeClr>
            </a:gs>
            <a:gs pos="69000">
              <a:schemeClr val="accent3">
                <a:lumMod val="75000"/>
              </a:schemeClr>
            </a:gs>
            <a:gs pos="97000">
              <a:schemeClr val="accent3">
                <a:lumMod val="5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5" y="1786"/>
            <a:ext cx="12188825" cy="685621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76500" y="2716272"/>
            <a:ext cx="8683625" cy="2421464"/>
          </a:xfrm>
        </p:spPr>
        <p:txBody>
          <a:bodyPr rtlCol="0"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2476500" y="5137736"/>
            <a:ext cx="8683625" cy="732840"/>
          </a:xfrm>
        </p:spPr>
        <p:txBody>
          <a:bodyPr rtlCol="0"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es-ES" noProof="0"/>
              <a:t>Haga clic para editar el estilo de subtítulo del patrón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 rtlCol="0"/>
          <a:lstStyle/>
          <a:p>
            <a:pPr rtl="0"/>
            <a:fld id="{C03DAB1D-FF88-4B1F-9694-673F0907BE82}" type="datetime1">
              <a:rPr lang="es-ES" noProof="0" smtClean="0"/>
              <a:t>09/01/2022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 rtlCol="0"/>
          <a:lstStyle/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 rtlCol="0"/>
          <a:lstStyle/>
          <a:p>
            <a:pPr rtl="0"/>
            <a:fld id="{5D99DD2A-B520-4620-9B43-64B657BA2D42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0629371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2450" y="1874308"/>
            <a:ext cx="3814235" cy="1260000"/>
          </a:xfrm>
        </p:spPr>
        <p:txBody>
          <a:bodyPr rtlCol="0" anchor="ctr" anchorCtr="0">
            <a:noAutofit/>
          </a:bodyPr>
          <a:lstStyle>
            <a:lvl1pPr algn="r">
              <a:defRPr sz="3000" b="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 hasCustomPrompt="1"/>
          </p:nvPr>
        </p:nvSpPr>
        <p:spPr>
          <a:xfrm>
            <a:off x="4648200" y="0"/>
            <a:ext cx="7543800" cy="6856214"/>
          </a:xfrm>
        </p:spPr>
        <p:txBody>
          <a:bodyPr rtlCol="0" anchor="ctr">
            <a:normAutofit/>
          </a:bodyPr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552450" y="3134308"/>
            <a:ext cx="3814235" cy="2016600"/>
          </a:xfrm>
        </p:spPr>
        <p:txBody>
          <a:bodyPr rtlCol="0" anchor="t"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BE7047D-2722-4D09-999A-DD62A657ADBF}" type="datetime1">
              <a:rPr lang="es-ES" noProof="0" smtClean="0"/>
              <a:t>09/01/2022</a:t>
            </a:fld>
            <a:endParaRPr lang="es-ES" noProof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006338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y descripción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Celestia-R1---OverlayContentHD.png">
            <a:extLst>
              <a:ext uri="{FF2B5EF4-FFF2-40B4-BE49-F238E27FC236}">
                <a16:creationId xmlns:a16="http://schemas.microsoft.com/office/drawing/2014/main" id="{A1E35E73-B2F7-41DF-AAD2-58E6BE2710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840914" cy="1260000"/>
          </a:xfrm>
        </p:spPr>
        <p:txBody>
          <a:bodyPr rtlCol="0" anchor="ctr" anchorCtr="0">
            <a:normAutofit/>
          </a:bodyPr>
          <a:lstStyle>
            <a:lvl1pPr>
              <a:defRPr sz="300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685799" y="1881824"/>
            <a:ext cx="10840914" cy="1032826"/>
          </a:xfrm>
        </p:spPr>
        <p:txBody>
          <a:bodyPr rtlCol="0" anchor="t" anchorCtr="0">
            <a:no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59E33FB-4060-4D94-A6F0-5780C0264376}" type="datetime1">
              <a:rPr lang="es-ES" noProof="0" smtClean="0"/>
              <a:t>09/01/2022</a:t>
            </a:fld>
            <a:endParaRPr lang="es-ES" noProof="0"/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B47DAE59-9D63-4159-8F3E-560C31F19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16192" y="3837470"/>
            <a:ext cx="1310050" cy="959003"/>
          </a:xfrm>
        </p:spPr>
        <p:txBody>
          <a:bodyPr rtlCol="0">
            <a:noAutofit/>
          </a:bodyPr>
          <a:lstStyle>
            <a:lvl1pPr marL="0" indent="0" algn="ctr">
              <a:buNone/>
              <a:defRPr sz="1200"/>
            </a:lvl1pPr>
            <a:lvl3pPr algn="ctr">
              <a:defRPr sz="1200"/>
            </a:lvl3pPr>
            <a:lvl5pPr marL="1828800" indent="0">
              <a:buNone/>
              <a:defRPr/>
            </a:lvl5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9" name="Marcador de posición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es-ES" noProof="0" smtClean="0"/>
              <a:t>‹Nº›</a:t>
            </a:fld>
            <a:endParaRPr lang="es-ES" noProof="0"/>
          </a:p>
        </p:txBody>
      </p:sp>
      <p:sp>
        <p:nvSpPr>
          <p:cNvPr id="12" name="Marcador de posición de texto 2">
            <a:extLst>
              <a:ext uri="{FF2B5EF4-FFF2-40B4-BE49-F238E27FC236}">
                <a16:creationId xmlns:a16="http://schemas.microsoft.com/office/drawing/2014/main" id="{4249143D-80A5-4E4C-BBFD-F253500CE226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85799" y="2914650"/>
            <a:ext cx="10840914" cy="502126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20" name="Marcador de texto 5">
            <a:extLst>
              <a:ext uri="{FF2B5EF4-FFF2-40B4-BE49-F238E27FC236}">
                <a16:creationId xmlns:a16="http://schemas.microsoft.com/office/drawing/2014/main" id="{B06123F0-984B-4EF8-9945-3621C401B7A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465366" y="3837470"/>
            <a:ext cx="1310050" cy="959003"/>
          </a:xfrm>
        </p:spPr>
        <p:txBody>
          <a:bodyPr rtlCol="0">
            <a:noAutofit/>
          </a:bodyPr>
          <a:lstStyle>
            <a:lvl1pPr marL="0" indent="0" algn="ctr">
              <a:buNone/>
              <a:defRPr sz="1200"/>
            </a:lvl1pPr>
            <a:lvl3pPr algn="ctr">
              <a:defRPr sz="1200"/>
            </a:lvl3pPr>
            <a:lvl5pPr marL="1828800" indent="0">
              <a:buNone/>
              <a:defRPr/>
            </a:lvl5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21" name="Marcador de texto 5">
            <a:extLst>
              <a:ext uri="{FF2B5EF4-FFF2-40B4-BE49-F238E27FC236}">
                <a16:creationId xmlns:a16="http://schemas.microsoft.com/office/drawing/2014/main" id="{A669C074-A9BE-4B07-ACEE-3B34AAC8B9E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548424" y="3837470"/>
            <a:ext cx="1310050" cy="959003"/>
          </a:xfrm>
        </p:spPr>
        <p:txBody>
          <a:bodyPr rtlCol="0">
            <a:noAutofit/>
          </a:bodyPr>
          <a:lstStyle>
            <a:lvl1pPr marL="0" indent="0" algn="ctr">
              <a:buNone/>
              <a:defRPr sz="1200"/>
            </a:lvl1pPr>
            <a:lvl3pPr algn="ctr">
              <a:defRPr sz="1200"/>
            </a:lvl3pPr>
            <a:lvl5pPr marL="1828800" indent="0">
              <a:buNone/>
              <a:defRPr/>
            </a:lvl5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84A40D78-D6DD-41A7-A132-9D48DF8649A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2308" y="3837470"/>
            <a:ext cx="1310050" cy="959003"/>
          </a:xfrm>
        </p:spPr>
        <p:txBody>
          <a:bodyPr rtlCol="0">
            <a:noAutofit/>
          </a:bodyPr>
          <a:lstStyle>
            <a:lvl1pPr marL="0" indent="0" algn="ctr">
              <a:buNone/>
              <a:defRPr sz="1200"/>
            </a:lvl1pPr>
            <a:lvl3pPr algn="ctr">
              <a:defRPr sz="1200"/>
            </a:lvl3pPr>
            <a:lvl5pPr marL="1828800" indent="0">
              <a:buNone/>
              <a:defRPr/>
            </a:lvl5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4A9CFAA7-850F-4C92-A9BE-56452E5CA0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299250" y="3837470"/>
            <a:ext cx="1310050" cy="959003"/>
          </a:xfrm>
        </p:spPr>
        <p:txBody>
          <a:bodyPr rtlCol="0">
            <a:noAutofit/>
          </a:bodyPr>
          <a:lstStyle>
            <a:lvl1pPr marL="0" indent="0" algn="ctr">
              <a:buNone/>
              <a:defRPr sz="1200"/>
            </a:lvl1pPr>
            <a:lvl3pPr algn="ctr">
              <a:defRPr sz="1200"/>
            </a:lvl3pPr>
            <a:lvl5pPr marL="1828800" indent="0">
              <a:buNone/>
              <a:defRPr/>
            </a:lvl5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CC5A0CF1-9FE7-4149-97DC-5221639144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-185517" y="1242483"/>
            <a:ext cx="504000" cy="0"/>
          </a:xfrm>
          <a:prstGeom prst="line">
            <a:avLst/>
          </a:prstGeom>
          <a:ln w="127000" cap="sq">
            <a:solidFill>
              <a:schemeClr val="accent3"/>
            </a:solidFill>
            <a:miter lim="800000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3639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57326" y="995967"/>
            <a:ext cx="6238874" cy="1260000"/>
          </a:xfrm>
        </p:spPr>
        <p:txBody>
          <a:bodyPr rtlCol="0" anchor="ctr" anchorCtr="0">
            <a:noAutofit/>
          </a:bodyPr>
          <a:lstStyle>
            <a:lvl1pPr algn="r">
              <a:defRPr sz="3000" b="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14" name="Marcador de posición de imagen 2"/>
          <p:cNvSpPr>
            <a:spLocks noGrp="1" noChangeAspect="1"/>
          </p:cNvSpPr>
          <p:nvPr>
            <p:ph type="pic" idx="1"/>
          </p:nvPr>
        </p:nvSpPr>
        <p:spPr bwMode="blackGray">
          <a:xfrm>
            <a:off x="8014200" y="995968"/>
            <a:ext cx="3492000" cy="4866064"/>
          </a:xfrm>
          <a:prstGeom prst="roundRect">
            <a:avLst>
              <a:gd name="adj" fmla="val 2371"/>
            </a:avLst>
          </a:prstGeom>
          <a:solidFill>
            <a:schemeClr val="bg2">
              <a:lumMod val="75000"/>
              <a:lumOff val="25000"/>
            </a:schemeClr>
          </a:solidFill>
          <a:ln w="28575" cap="sq" cmpd="sng">
            <a:solidFill>
              <a:schemeClr val="accent3">
                <a:lumMod val="50000"/>
              </a:schemeClr>
            </a:solidFill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085849" y="2255967"/>
            <a:ext cx="6610351" cy="3476618"/>
          </a:xfrm>
        </p:spPr>
        <p:txBody>
          <a:bodyPr rtlCol="0" anchor="t"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440861-38A6-4A65-9D49-5A3755B00870}" type="datetime1">
              <a:rPr lang="es-ES" noProof="0" smtClean="0"/>
              <a:t>09/01/2022</a:t>
            </a:fld>
            <a:endParaRPr lang="es-ES" noProof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969382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con leyenda a la derech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57974" y="995968"/>
            <a:ext cx="4848225" cy="1260000"/>
          </a:xfrm>
        </p:spPr>
        <p:txBody>
          <a:bodyPr rtlCol="0" anchor="ctr" anchorCtr="0">
            <a:normAutofit/>
          </a:bodyPr>
          <a:lstStyle>
            <a:lvl1pPr algn="l">
              <a:defRPr sz="3000" b="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14" name="Marcador de posición de imagen 2"/>
          <p:cNvSpPr>
            <a:spLocks noGrp="1" noChangeAspect="1"/>
          </p:cNvSpPr>
          <p:nvPr>
            <p:ph type="pic" idx="1"/>
          </p:nvPr>
        </p:nvSpPr>
        <p:spPr bwMode="blackGray">
          <a:xfrm>
            <a:off x="727574" y="914400"/>
            <a:ext cx="5749425" cy="4818185"/>
          </a:xfrm>
          <a:prstGeom prst="roundRect">
            <a:avLst>
              <a:gd name="adj" fmla="val 2371"/>
            </a:avLst>
          </a:prstGeom>
          <a:solidFill>
            <a:schemeClr val="bg2">
              <a:lumMod val="75000"/>
              <a:lumOff val="25000"/>
            </a:schemeClr>
          </a:solidFill>
          <a:ln w="28575" cap="sq" cmpd="sng">
            <a:solidFill>
              <a:schemeClr val="accent3">
                <a:lumMod val="50000"/>
              </a:schemeClr>
            </a:solidFill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657974" y="2255968"/>
            <a:ext cx="4848225" cy="3476617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8AC0DC0-7AA0-47B4-8566-3139D7BCA291}" type="datetime1">
              <a:rPr lang="es-ES" noProof="0" smtClean="0"/>
              <a:t>09/01/2022</a:t>
            </a:fld>
            <a:endParaRPr lang="es-ES" noProof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832959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Cuadro de texto 14"/>
          <p:cNvSpPr txBox="1"/>
          <p:nvPr/>
        </p:nvSpPr>
        <p:spPr bwMode="white">
          <a:xfrm>
            <a:off x="10571243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es-ES" sz="8000" noProof="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Cuadro de texto 10"/>
          <p:cNvSpPr txBox="1"/>
          <p:nvPr/>
        </p:nvSpPr>
        <p:spPr bwMode="white">
          <a:xfrm>
            <a:off x="100262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es-ES" sz="8000" noProof="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320801" y="609601"/>
            <a:ext cx="9550399" cy="2743199"/>
          </a:xfrm>
        </p:spPr>
        <p:txBody>
          <a:bodyPr rtlCol="0" anchor="ctr">
            <a:normAutofit/>
          </a:bodyPr>
          <a:lstStyle>
            <a:lvl1pPr algn="ctr">
              <a:defRPr sz="3000" b="0" i="1" cap="none"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/>
              <a:t>HAGA CLIC PARA EDITAR EL ESTILO DEL TÍTULO DEL PATRÓN</a:t>
            </a:r>
          </a:p>
        </p:txBody>
      </p:sp>
      <p:sp>
        <p:nvSpPr>
          <p:cNvPr id="10" name="Marcador de texto 9"/>
          <p:cNvSpPr>
            <a:spLocks noGrp="1"/>
          </p:cNvSpPr>
          <p:nvPr>
            <p:ph type="body" sz="quarter" idx="13" hasCustomPrompt="1"/>
          </p:nvPr>
        </p:nvSpPr>
        <p:spPr>
          <a:xfrm>
            <a:off x="1426408" y="3352800"/>
            <a:ext cx="9339184" cy="381000"/>
          </a:xfrm>
        </p:spPr>
        <p:txBody>
          <a:bodyPr rtlCol="0"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1AD7857E-8E0E-4AC1-ABDC-E42462C788DE}"/>
              </a:ext>
            </a:extLst>
          </p:cNvPr>
          <p:cNvSpPr/>
          <p:nvPr userDrawn="1"/>
        </p:nvSpPr>
        <p:spPr>
          <a:xfrm>
            <a:off x="1750844" y="3962401"/>
            <a:ext cx="8690313" cy="1908173"/>
          </a:xfrm>
          <a:prstGeom prst="roundRect">
            <a:avLst>
              <a:gd name="adj" fmla="val 6552"/>
            </a:avLst>
          </a:prstGeom>
          <a:solidFill>
            <a:schemeClr val="accent3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1857375" y="4021138"/>
            <a:ext cx="8486775" cy="1760537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66DE5C9-B45B-4EFF-BB41-776A451104B3}" type="datetime1">
              <a:rPr lang="es-ES" noProof="0" smtClean="0"/>
              <a:t>09/01/2022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153409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Celestia-R1---OverlayContentHD.png">
            <a:extLst>
              <a:ext uri="{FF2B5EF4-FFF2-40B4-BE49-F238E27FC236}">
                <a16:creationId xmlns:a16="http://schemas.microsoft.com/office/drawing/2014/main" id="{A1E35E73-B2F7-41DF-AAD2-58E6BE2710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1" y="609599"/>
            <a:ext cx="10840914" cy="1260000"/>
          </a:xfrm>
        </p:spPr>
        <p:txBody>
          <a:bodyPr rtlCol="0">
            <a:normAutofit/>
          </a:bodyPr>
          <a:lstStyle>
            <a:lvl1pPr>
              <a:defRPr sz="300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685799" y="1869599"/>
            <a:ext cx="5202071" cy="916228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 hasCustomPrompt="1"/>
          </p:nvPr>
        </p:nvSpPr>
        <p:spPr>
          <a:xfrm>
            <a:off x="685800" y="2870201"/>
            <a:ext cx="5202071" cy="2916000"/>
          </a:xfrm>
          <a:prstGeom prst="roundRect">
            <a:avLst>
              <a:gd name="adj" fmla="val 2496"/>
            </a:avLst>
          </a:prstGeom>
          <a:ln w="28575">
            <a:solidFill>
              <a:schemeClr val="accent3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tlCol="0" anchor="t">
            <a:normAutofit/>
          </a:bodyPr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298270" y="1869599"/>
            <a:ext cx="5228444" cy="916228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 hasCustomPrompt="1"/>
          </p:nvPr>
        </p:nvSpPr>
        <p:spPr>
          <a:xfrm>
            <a:off x="6298270" y="2870201"/>
            <a:ext cx="5202071" cy="2916000"/>
          </a:xfrm>
          <a:prstGeom prst="roundRect">
            <a:avLst>
              <a:gd name="adj" fmla="val 2798"/>
            </a:avLst>
          </a:prstGeom>
          <a:ln w="28575">
            <a:solidFill>
              <a:schemeClr val="accent3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tlCol="0" anchor="t">
            <a:normAutofit/>
          </a:bodyPr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1B57C3C-5B5B-4C4B-AF84-C4AD3D8A19F3}" type="datetime1">
              <a:rPr lang="es-ES" noProof="0" smtClean="0"/>
              <a:t>09/01/2022</a:t>
            </a:fld>
            <a:endParaRPr lang="es-ES" noProof="0"/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9" name="Marcador de posición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es-ES" noProof="0" smtClean="0"/>
              <a:t>‹Nº›</a:t>
            </a:fld>
            <a:endParaRPr lang="es-ES" noProof="0"/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8031B0A9-3E16-4C5B-A6CE-045BCB91A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V="1">
            <a:off x="57150" y="939761"/>
            <a:ext cx="3666" cy="491143"/>
          </a:xfrm>
          <a:prstGeom prst="line">
            <a:avLst/>
          </a:prstGeom>
          <a:ln w="127000" cap="sq">
            <a:solidFill>
              <a:schemeClr val="accent3"/>
            </a:solidFill>
            <a:miter lim="800000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6961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conteni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85801" y="609600"/>
            <a:ext cx="10840914" cy="1260000"/>
          </a:xfrm>
        </p:spPr>
        <p:txBody>
          <a:bodyPr rtlCol="0">
            <a:normAutofit/>
          </a:bodyPr>
          <a:lstStyle>
            <a:lvl1pPr>
              <a:defRPr sz="3000"/>
            </a:lvl1pPr>
          </a:lstStyle>
          <a:p>
            <a:pPr rtl="0"/>
            <a:r>
              <a:rPr lang="es-ES" noProof="0"/>
              <a:t>Haga clic para editar el estilo de título del patrón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E44449DE-635B-4B23-9B8B-C95A5B8764DB}"/>
              </a:ext>
            </a:extLst>
          </p:cNvPr>
          <p:cNvSpPr/>
          <p:nvPr userDrawn="1"/>
        </p:nvSpPr>
        <p:spPr>
          <a:xfrm>
            <a:off x="663356" y="1790228"/>
            <a:ext cx="10863358" cy="4080348"/>
          </a:xfrm>
          <a:prstGeom prst="roundRect">
            <a:avLst>
              <a:gd name="adj" fmla="val 2634"/>
            </a:avLst>
          </a:prstGeom>
          <a:solidFill>
            <a:schemeClr val="accent3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 hasCustomPrompt="1"/>
          </p:nvPr>
        </p:nvSpPr>
        <p:spPr>
          <a:xfrm>
            <a:off x="685802" y="1869600"/>
            <a:ext cx="5040000" cy="3921601"/>
          </a:xfrm>
          <a:prstGeom prst="roundRect">
            <a:avLst>
              <a:gd name="adj" fmla="val 1970"/>
            </a:avLst>
          </a:prstGeom>
          <a:ln w="28575">
            <a:noFill/>
          </a:ln>
          <a:effectLst/>
        </p:spPr>
        <p:txBody>
          <a:bodyPr rtlCol="0" anchor="t" anchorCtr="0">
            <a:normAutofit/>
          </a:bodyPr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 hasCustomPrompt="1"/>
          </p:nvPr>
        </p:nvSpPr>
        <p:spPr>
          <a:xfrm>
            <a:off x="6488644" y="1869601"/>
            <a:ext cx="5040000" cy="3921600"/>
          </a:xfrm>
          <a:prstGeom prst="roundRect">
            <a:avLst>
              <a:gd name="adj" fmla="val 2211"/>
            </a:avLst>
          </a:prstGeom>
          <a:ln w="28575">
            <a:noFill/>
          </a:ln>
          <a:effectLst/>
        </p:spPr>
        <p:txBody>
          <a:bodyPr rtlCol="0" anchor="t" anchorCtr="0">
            <a:normAutofit/>
          </a:bodyPr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5DD45ED-4241-4ADD-AF00-4987BA86337A}" type="datetime1">
              <a:rPr lang="es-ES" noProof="0" smtClean="0"/>
              <a:t>09/01/2022</a:t>
            </a:fld>
            <a:endParaRPr lang="es-ES" noProof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es-ES" noProof="0" smtClean="0"/>
              <a:t>‹Nº›</a:t>
            </a:fld>
            <a:endParaRPr lang="es-ES" noProof="0"/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E8539E0A-8009-4A6E-A7A1-5AEFA5220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V="1">
            <a:off x="57150" y="996911"/>
            <a:ext cx="3666" cy="491143"/>
          </a:xfrm>
          <a:prstGeom prst="line">
            <a:avLst/>
          </a:prstGeom>
          <a:ln w="127000" cap="sq">
            <a:solidFill>
              <a:schemeClr val="accent3"/>
            </a:solidFill>
            <a:miter lim="800000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352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gradFill flip="none" rotWithShape="1">
          <a:gsLst>
            <a:gs pos="0">
              <a:schemeClr val="accent3">
                <a:lumMod val="89000"/>
              </a:schemeClr>
            </a:gs>
            <a:gs pos="23000">
              <a:schemeClr val="accent3">
                <a:lumMod val="89000"/>
              </a:schemeClr>
            </a:gs>
            <a:gs pos="69000">
              <a:schemeClr val="accent3">
                <a:lumMod val="75000"/>
              </a:schemeClr>
            </a:gs>
            <a:gs pos="97000">
              <a:schemeClr val="accent3">
                <a:lumMod val="5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 bwMode="white">
          <a:xfrm>
            <a:off x="685801" y="609600"/>
            <a:ext cx="10840914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 bwMode="white">
          <a:xfrm>
            <a:off x="685801" y="2142067"/>
            <a:ext cx="10840914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884F1CF7-BF3F-49C4-9A5C-92E251F1CFD2}" type="datetime1">
              <a:rPr lang="es-ES" noProof="0" smtClean="0"/>
              <a:t>09/01/2022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0266059" y="5870575"/>
            <a:ext cx="1260655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5D99DD2A-B520-4620-9B43-64B657BA2D42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0090699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8" r:id="rId3"/>
    <p:sldLayoutId id="2147483679" r:id="rId4"/>
    <p:sldLayoutId id="2147483669" r:id="rId5"/>
    <p:sldLayoutId id="2147483680" r:id="rId6"/>
    <p:sldLayoutId id="2147483672" r:id="rId7"/>
    <p:sldLayoutId id="2147483665" r:id="rId8"/>
    <p:sldLayoutId id="2147483664" r:id="rId9"/>
    <p:sldLayoutId id="2147483671" r:id="rId10"/>
    <p:sldLayoutId id="2147483666" r:id="rId11"/>
    <p:sldLayoutId id="2147483667" r:id="rId12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office.com/es-ES/article/edit-your-school-presentation-44445997-6769-4d44-8b30-f9e3050adbfb?ui=es-ES&amp;rs=es-ES&amp;ad=E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 descr="icono pilar">
            <a:extLst>
              <a:ext uri="{FF2B5EF4-FFF2-40B4-BE49-F238E27FC236}">
                <a16:creationId xmlns:a16="http://schemas.microsoft.com/office/drawing/2014/main" id="{FC7E2CCC-C53E-454B-9DE0-F2484BA0F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9577705" y="1524000"/>
            <a:ext cx="1905000" cy="1905000"/>
          </a:xfrm>
          <a:prstGeom prst="rect">
            <a:avLst/>
          </a:prstGeom>
          <a:ln>
            <a:noFill/>
          </a:ln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635B398-1E7F-44AD-8356-8345134C95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76500" y="1524000"/>
            <a:ext cx="8683625" cy="2421464"/>
          </a:xfrm>
        </p:spPr>
        <p:txBody>
          <a:bodyPr rtlCol="0">
            <a:normAutofit/>
          </a:bodyPr>
          <a:lstStyle/>
          <a:p>
            <a:pPr algn="ctr" rtl="0"/>
            <a:r>
              <a:rPr lang="es-ES" b="1" dirty="0">
                <a:solidFill>
                  <a:srgbClr val="92D050"/>
                </a:solidFill>
              </a:rPr>
              <a:t>Presentación de la asignatura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52A3D91-AB3F-4EDF-B87E-FDDF6C5DC4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51076" y="4157075"/>
            <a:ext cx="9940924" cy="1673881"/>
          </a:xfrm>
        </p:spPr>
        <p:txBody>
          <a:bodyPr rtlCol="0">
            <a:normAutofit fontScale="32500" lnSpcReduction="20000"/>
          </a:bodyPr>
          <a:lstStyle/>
          <a:p>
            <a:pPr algn="ctr" rtl="0"/>
            <a:r>
              <a:rPr lang="es-ES" sz="9600" dirty="0">
                <a:latin typeface="Calibri" panose="020F0502020204030204" pitchFamily="34" charset="0"/>
                <a:cs typeface="Calibri" panose="020F0502020204030204" pitchFamily="34" charset="0"/>
              </a:rPr>
              <a:t>Educación en valores. Grupo 6ºB. </a:t>
            </a:r>
          </a:p>
          <a:p>
            <a:pPr algn="ctr" rtl="0"/>
            <a:r>
              <a:rPr lang="es-ES" sz="9600" dirty="0">
                <a:latin typeface="Calibri" panose="020F0502020204030204" pitchFamily="34" charset="0"/>
                <a:cs typeface="Calibri" panose="020F0502020204030204" pitchFamily="34" charset="0"/>
              </a:rPr>
              <a:t>Raúl salvador lebrón</a:t>
            </a:r>
          </a:p>
          <a:p>
            <a:pPr algn="ctr" rtl="0"/>
            <a:r>
              <a:rPr lang="es-ES" sz="9600" dirty="0">
                <a:latin typeface="Calibri" panose="020F0502020204030204" pitchFamily="34" charset="0"/>
                <a:cs typeface="Calibri" panose="020F0502020204030204" pitchFamily="34" charset="0"/>
              </a:rPr>
              <a:t>Raul.LEBRON.salvador@GMAIL.COM</a:t>
            </a:r>
            <a:endParaRPr lang="es-ES" dirty="0"/>
          </a:p>
          <a:p>
            <a:pPr algn="ctr" rt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52749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página enrollada">
            <a:extLst>
              <a:ext uri="{FF2B5EF4-FFF2-40B4-BE49-F238E27FC236}">
                <a16:creationId xmlns:a16="http://schemas.microsoft.com/office/drawing/2014/main" id="{F54CE4C8-2431-43FB-87C3-391A3BFF8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5527" y="549804"/>
            <a:ext cx="1157288" cy="115728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DFF32E04-E3CE-4175-B0D3-33D69BCB0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775" y="1874308"/>
            <a:ext cx="4311098" cy="1260000"/>
          </a:xfrm>
        </p:spPr>
        <p:txBody>
          <a:bodyPr rtlCol="0"/>
          <a:lstStyle/>
          <a:p>
            <a:pPr algn="ctr" rtl="0"/>
            <a:r>
              <a:rPr lang="es-E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Educación en valores</a:t>
            </a:r>
          </a:p>
        </p:txBody>
      </p:sp>
      <p:sp>
        <p:nvSpPr>
          <p:cNvPr id="4" name="Marcador de posición de texto 3">
            <a:extLst>
              <a:ext uri="{FF2B5EF4-FFF2-40B4-BE49-F238E27FC236}">
                <a16:creationId xmlns:a16="http://schemas.microsoft.com/office/drawing/2014/main" id="{5BA0452F-E4D7-4ED7-A292-A7A5A20AC5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207" y="3301524"/>
            <a:ext cx="3814235" cy="2723153"/>
          </a:xfrm>
        </p:spPr>
        <p:txBody>
          <a:bodyPr rtlCol="0">
            <a:normAutofit/>
          </a:bodyPr>
          <a:lstStyle/>
          <a:p>
            <a:pPr algn="just" rtl="0"/>
            <a:r>
              <a:rPr lang="es-ES" b="1" dirty="0"/>
              <a:t>Esta asignatura se desarrollará durante todo el año , impartida durante todo su periodo por Raúl Salvador Lebrón. </a:t>
            </a:r>
          </a:p>
          <a:p>
            <a:pPr algn="just" rtl="0"/>
            <a:r>
              <a:rPr lang="es-ES" b="1" dirty="0"/>
              <a:t>Mi horario de  tutorías son los miércoles de 15:00 a 16:00 o durante el horario de clase.</a:t>
            </a:r>
          </a:p>
        </p:txBody>
      </p:sp>
      <p:pic>
        <p:nvPicPr>
          <p:cNvPr id="7" name="Marcador de contenido 6" descr="Edificio con letrero en frente y tienda al lado&#10;&#10;Descripción generada automáticamente">
            <a:extLst>
              <a:ext uri="{FF2B5EF4-FFF2-40B4-BE49-F238E27FC236}">
                <a16:creationId xmlns:a16="http://schemas.microsoft.com/office/drawing/2014/main" id="{E356E294-6C9F-46E8-BBE2-3F975BB306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4648200" y="915178"/>
            <a:ext cx="7163528" cy="4772700"/>
          </a:xfrm>
        </p:spPr>
      </p:pic>
    </p:spTree>
    <p:extLst>
      <p:ext uri="{BB962C8B-B14F-4D97-AF65-F5344CB8AC3E}">
        <p14:creationId xmlns:p14="http://schemas.microsoft.com/office/powerpoint/2010/main" val="2342962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EC826E-72DB-45B4-B092-DA86DA68C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 rtl="0"/>
            <a:r>
              <a:rPr lang="es-ES" sz="4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PORCENTAJES</a:t>
            </a:r>
            <a:endParaRPr lang="es-ES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4" name="Imagen 23" descr="icono del calendario">
            <a:extLst>
              <a:ext uri="{FF2B5EF4-FFF2-40B4-BE49-F238E27FC236}">
                <a16:creationId xmlns:a16="http://schemas.microsoft.com/office/drawing/2014/main" id="{B83E2AB1-C03F-4257-9171-5FD5FA2720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05474" y="868126"/>
            <a:ext cx="742950" cy="742950"/>
          </a:xfrm>
          <a:prstGeom prst="rect">
            <a:avLst/>
          </a:prstGeom>
        </p:spPr>
      </p:pic>
      <p:sp>
        <p:nvSpPr>
          <p:cNvPr id="3" name="Marcador de posición de texto 2">
            <a:extLst>
              <a:ext uri="{FF2B5EF4-FFF2-40B4-BE49-F238E27FC236}">
                <a16:creationId xmlns:a16="http://schemas.microsoft.com/office/drawing/2014/main" id="{1D935431-5E3F-4C1A-BED1-C5BC3D661E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4244" y="1900714"/>
            <a:ext cx="10840914" cy="1032826"/>
          </a:xfrm>
        </p:spPr>
        <p:txBody>
          <a:bodyPr rtlCol="0"/>
          <a:lstStyle/>
          <a:p>
            <a:pPr rtl="0"/>
            <a:r>
              <a:rPr lang="es-ES" sz="2800" dirty="0"/>
              <a:t>Los porcentajes de dicha asignatura serán:</a:t>
            </a:r>
          </a:p>
        </p:txBody>
      </p:sp>
      <p:sp>
        <p:nvSpPr>
          <p:cNvPr id="32" name="Marcador de posición de texto 31">
            <a:extLst>
              <a:ext uri="{FF2B5EF4-FFF2-40B4-BE49-F238E27FC236}">
                <a16:creationId xmlns:a16="http://schemas.microsoft.com/office/drawing/2014/main" id="{E9D7F99C-4A63-4AF2-8DFC-783C463444F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5437" y="3322864"/>
            <a:ext cx="2786269" cy="1145392"/>
          </a:xfrm>
        </p:spPr>
        <p:txBody>
          <a:bodyPr rtlCol="0"/>
          <a:lstStyle/>
          <a:p>
            <a:pPr rtl="0">
              <a:spcAft>
                <a:spcPts val="0"/>
              </a:spcAft>
            </a:pPr>
            <a:r>
              <a:rPr lang="es-ES" sz="2800" dirty="0"/>
              <a:t>Tareas </a:t>
            </a:r>
          </a:p>
          <a:p>
            <a:pPr rtl="0">
              <a:spcAft>
                <a:spcPts val="0"/>
              </a:spcAft>
            </a:pPr>
            <a:r>
              <a:rPr lang="es-ES" sz="2800" dirty="0"/>
              <a:t>50%</a:t>
            </a:r>
          </a:p>
        </p:txBody>
      </p:sp>
      <p:sp>
        <p:nvSpPr>
          <p:cNvPr id="11" name="Elipse 9" descr="elemento decorativo">
            <a:extLst>
              <a:ext uri="{FF2B5EF4-FFF2-40B4-BE49-F238E27FC236}">
                <a16:creationId xmlns:a16="http://schemas.microsoft.com/office/drawing/2014/main" id="{6A7147D9-5182-4F63-A1F6-2C7F380BCA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1580" y="4787996"/>
            <a:ext cx="252000" cy="252000"/>
          </a:xfrm>
          <a:prstGeom prst="ellipse">
            <a:avLst/>
          </a:prstGeom>
          <a:solidFill>
            <a:schemeClr val="bg1">
              <a:lumMod val="65000"/>
              <a:lumOff val="35000"/>
            </a:schemeClr>
          </a:solidFill>
          <a:ln w="9525">
            <a:solidFill>
              <a:schemeClr val="bg2">
                <a:lumMod val="75000"/>
                <a:lumOff val="25000"/>
              </a:schemeClr>
            </a:solidFill>
          </a:ln>
          <a:effectLst>
            <a:glow rad="63500">
              <a:schemeClr val="bg2">
                <a:lumMod val="75000"/>
                <a:lumOff val="25000"/>
                <a:alpha val="40000"/>
              </a:schemeClr>
            </a:glow>
          </a:effectLst>
        </p:spPr>
        <p:txBody>
          <a:bodyPr rtlCol="0"/>
          <a:lstStyle/>
          <a:p>
            <a:pPr rt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latin typeface="+mj-lt"/>
            </a:endParaRPr>
          </a:p>
        </p:txBody>
      </p:sp>
      <p:sp>
        <p:nvSpPr>
          <p:cNvPr id="33" name="Marcador de texto 32">
            <a:extLst>
              <a:ext uri="{FF2B5EF4-FFF2-40B4-BE49-F238E27FC236}">
                <a16:creationId xmlns:a16="http://schemas.microsoft.com/office/drawing/2014/main" id="{11214B34-DA9D-4C1E-8508-23F492C5399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848848" y="3469618"/>
            <a:ext cx="2371707" cy="959003"/>
          </a:xfrm>
        </p:spPr>
        <p:txBody>
          <a:bodyPr rtlCol="0"/>
          <a:lstStyle/>
          <a:p>
            <a:pPr rtl="0">
              <a:spcAft>
                <a:spcPts val="0"/>
              </a:spcAft>
            </a:pPr>
            <a:r>
              <a:rPr lang="es-ES" sz="2800" dirty="0"/>
              <a:t>Gamificación 10%</a:t>
            </a:r>
          </a:p>
        </p:txBody>
      </p:sp>
      <p:sp>
        <p:nvSpPr>
          <p:cNvPr id="15" name="Elipse 14" descr="elemento decorativo">
            <a:extLst>
              <a:ext uri="{FF2B5EF4-FFF2-40B4-BE49-F238E27FC236}">
                <a16:creationId xmlns:a16="http://schemas.microsoft.com/office/drawing/2014/main" id="{3184FF17-95E1-488F-85D0-829B6630F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8701" y="4787996"/>
            <a:ext cx="252000" cy="252000"/>
          </a:xfrm>
          <a:prstGeom prst="ellipse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2">
                <a:lumMod val="75000"/>
                <a:lumOff val="25000"/>
              </a:schemeClr>
            </a:solidFill>
          </a:ln>
          <a:effectLst>
            <a:glow rad="63500">
              <a:schemeClr val="bg2">
                <a:lumMod val="75000"/>
                <a:lumOff val="25000"/>
                <a:alpha val="40000"/>
              </a:schemeClr>
            </a:glow>
          </a:effectLst>
        </p:spPr>
        <p:txBody>
          <a:bodyPr rtlCol="0"/>
          <a:lstStyle/>
          <a:p>
            <a:pPr rt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latin typeface="+mj-lt"/>
            </a:endParaRPr>
          </a:p>
        </p:txBody>
      </p:sp>
      <p:sp>
        <p:nvSpPr>
          <p:cNvPr id="34" name="Marcador de texto 33">
            <a:extLst>
              <a:ext uri="{FF2B5EF4-FFF2-40B4-BE49-F238E27FC236}">
                <a16:creationId xmlns:a16="http://schemas.microsoft.com/office/drawing/2014/main" id="{181BCB65-05D6-4968-A705-E5461BD4B7E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037721" y="3655539"/>
            <a:ext cx="2590830" cy="587159"/>
          </a:xfrm>
        </p:spPr>
        <p:txBody>
          <a:bodyPr rtlCol="0"/>
          <a:lstStyle/>
          <a:p>
            <a:pPr rtl="0">
              <a:spcAft>
                <a:spcPts val="0"/>
              </a:spcAft>
            </a:pPr>
            <a:r>
              <a:rPr lang="es-ES" sz="2800" dirty="0"/>
              <a:t>Examen </a:t>
            </a:r>
          </a:p>
          <a:p>
            <a:pPr rtl="0">
              <a:spcAft>
                <a:spcPts val="0"/>
              </a:spcAft>
            </a:pPr>
            <a:r>
              <a:rPr lang="es-ES" sz="2800" dirty="0"/>
              <a:t>20%</a:t>
            </a:r>
          </a:p>
        </p:txBody>
      </p:sp>
      <p:sp>
        <p:nvSpPr>
          <p:cNvPr id="16" name="Elipse 19" descr="elemento decorativo">
            <a:extLst>
              <a:ext uri="{FF2B5EF4-FFF2-40B4-BE49-F238E27FC236}">
                <a16:creationId xmlns:a16="http://schemas.microsoft.com/office/drawing/2014/main" id="{E8029F86-BAEB-4FB6-9968-621202C1E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8207136" y="4838697"/>
            <a:ext cx="252000" cy="252000"/>
          </a:xfrm>
          <a:prstGeom prst="ellipse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2">
                <a:lumMod val="75000"/>
                <a:lumOff val="25000"/>
              </a:schemeClr>
            </a:solidFill>
          </a:ln>
          <a:effectLst>
            <a:glow rad="63500">
              <a:schemeClr val="bg2">
                <a:lumMod val="75000"/>
                <a:lumOff val="25000"/>
                <a:alpha val="40000"/>
              </a:schemeClr>
            </a:glow>
          </a:effectLst>
        </p:spPr>
        <p:txBody>
          <a:bodyPr rtlCol="0"/>
          <a:lstStyle/>
          <a:p>
            <a:pPr rt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latin typeface="+mj-lt"/>
            </a:endParaRPr>
          </a:p>
        </p:txBody>
      </p:sp>
      <p:sp>
        <p:nvSpPr>
          <p:cNvPr id="10" name="Rectángulo 7" descr="escala de tiempo">
            <a:extLst>
              <a:ext uri="{FF2B5EF4-FFF2-40B4-BE49-F238E27FC236}">
                <a16:creationId xmlns:a16="http://schemas.microsoft.com/office/drawing/2014/main" id="{2B8D0290-68FF-400B-B201-1F38FEE760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0764" y="4913996"/>
            <a:ext cx="8424000" cy="20638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rtlCol="0"/>
          <a:lstStyle/>
          <a:p>
            <a:pPr rt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latin typeface="+mj-lt"/>
            </a:endParaRPr>
          </a:p>
        </p:txBody>
      </p:sp>
      <p:sp>
        <p:nvSpPr>
          <p:cNvPr id="12" name="Elipse 11" descr="elemento decorativo">
            <a:extLst>
              <a:ext uri="{FF2B5EF4-FFF2-40B4-BE49-F238E27FC236}">
                <a16:creationId xmlns:a16="http://schemas.microsoft.com/office/drawing/2014/main" id="{0CEEB4EF-0F66-458B-9605-FF37AF342F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6849" y="4723019"/>
            <a:ext cx="252000" cy="252000"/>
          </a:xfrm>
          <a:prstGeom prst="ellipse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2">
                <a:lumMod val="75000"/>
                <a:lumOff val="25000"/>
              </a:schemeClr>
            </a:solidFill>
          </a:ln>
          <a:effectLst>
            <a:glow rad="63500">
              <a:schemeClr val="bg2">
                <a:lumMod val="75000"/>
                <a:lumOff val="25000"/>
                <a:alpha val="40000"/>
              </a:schemeClr>
            </a:glow>
          </a:effectLst>
        </p:spPr>
        <p:txBody>
          <a:bodyPr rtlCol="0"/>
          <a:lstStyle/>
          <a:p>
            <a:pPr rt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latin typeface="+mj-lt"/>
            </a:endParaRPr>
          </a:p>
        </p:txBody>
      </p:sp>
      <p:sp>
        <p:nvSpPr>
          <p:cNvPr id="13" name="Marcador de texto 32">
            <a:extLst>
              <a:ext uri="{FF2B5EF4-FFF2-40B4-BE49-F238E27FC236}">
                <a16:creationId xmlns:a16="http://schemas.microsoft.com/office/drawing/2014/main" id="{CABF3EBD-EA7D-4DE0-AA56-9F53CDC34366}"/>
              </a:ext>
            </a:extLst>
          </p:cNvPr>
          <p:cNvSpPr txBox="1">
            <a:spLocks/>
          </p:cNvSpPr>
          <p:nvPr/>
        </p:nvSpPr>
        <p:spPr bwMode="white">
          <a:xfrm>
            <a:off x="2733196" y="3411778"/>
            <a:ext cx="2219307" cy="9590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</a:pPr>
            <a:r>
              <a:rPr lang="es-ES" sz="2800" dirty="0"/>
              <a:t>Lecciones 30%</a:t>
            </a:r>
          </a:p>
        </p:txBody>
      </p:sp>
    </p:spTree>
    <p:extLst>
      <p:ext uri="{BB962C8B-B14F-4D97-AF65-F5344CB8AC3E}">
        <p14:creationId xmlns:p14="http://schemas.microsoft.com/office/powerpoint/2010/main" val="537041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F70BC9-4028-4C57-A49A-BB164F023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0801" y="609601"/>
            <a:ext cx="9339185" cy="2743199"/>
          </a:xfrm>
        </p:spPr>
        <p:txBody>
          <a:bodyPr rtlCol="0">
            <a:normAutofit/>
          </a:bodyPr>
          <a:lstStyle/>
          <a:p>
            <a:pPr rtl="0"/>
            <a:r>
              <a:rPr lang="es-E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OBJETIVO DE LA EDUCACIÓN ES EL CONOCIMIENTO NO DE HECHOS, SI NO DE VALORES</a:t>
            </a:r>
          </a:p>
        </p:txBody>
      </p:sp>
      <p:sp>
        <p:nvSpPr>
          <p:cNvPr id="3" name="Marcador de posición de texto 2">
            <a:extLst>
              <a:ext uri="{FF2B5EF4-FFF2-40B4-BE49-F238E27FC236}">
                <a16:creationId xmlns:a16="http://schemas.microsoft.com/office/drawing/2014/main" id="{9C059A28-6923-4B5B-9304-CCFE4E2B85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5347" y="5300870"/>
            <a:ext cx="9339184" cy="381000"/>
          </a:xfrm>
        </p:spPr>
        <p:txBody>
          <a:bodyPr rtlCol="0">
            <a:normAutofit fontScale="92500" lnSpcReduction="20000"/>
          </a:bodyPr>
          <a:lstStyle/>
          <a:p>
            <a:pPr rtl="0"/>
            <a:r>
              <a:rPr lang="es-ES" sz="2400" dirty="0"/>
              <a:t>William Ralph Inge.</a:t>
            </a:r>
          </a:p>
        </p:txBody>
      </p:sp>
    </p:spTree>
    <p:extLst>
      <p:ext uri="{BB962C8B-B14F-4D97-AF65-F5344CB8AC3E}">
        <p14:creationId xmlns:p14="http://schemas.microsoft.com/office/powerpoint/2010/main" val="1983309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E98DCA46-603B-4178-8707-30E192CE6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rtl="0"/>
            <a:r>
              <a:rPr lang="es-ES" sz="5400" dirty="0"/>
              <a:t>DUDAS</a:t>
            </a:r>
          </a:p>
        </p:txBody>
      </p:sp>
      <p:sp>
        <p:nvSpPr>
          <p:cNvPr id="8" name="Cuadro de texto 7">
            <a:hlinkClick r:id="rId3"/>
            <a:extLst>
              <a:ext uri="{FF2B5EF4-FFF2-40B4-BE49-F238E27FC236}">
                <a16:creationId xmlns:a16="http://schemas.microsoft.com/office/drawing/2014/main" id="{5FC6C278-4035-446A-A94B-030E792FDDF5}"/>
              </a:ext>
            </a:extLst>
          </p:cNvPr>
          <p:cNvSpPr txBox="1"/>
          <p:nvPr/>
        </p:nvSpPr>
        <p:spPr>
          <a:xfrm>
            <a:off x="1547813" y="2459504"/>
            <a:ext cx="9096374" cy="193899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es-ES" sz="6000" u="sng" dirty="0"/>
              <a:t>Cualquier duda o consulta.</a:t>
            </a:r>
          </a:p>
          <a:p>
            <a:pPr algn="ctr" rtl="0"/>
            <a:r>
              <a:rPr lang="es-ES" sz="6000" u="sng" dirty="0"/>
              <a:t>En clase o vía correo electrónico o al finalizar ´cada sesión. </a:t>
            </a:r>
          </a:p>
        </p:txBody>
      </p:sp>
    </p:spTree>
    <p:extLst>
      <p:ext uri="{BB962C8B-B14F-4D97-AF65-F5344CB8AC3E}">
        <p14:creationId xmlns:p14="http://schemas.microsoft.com/office/powerpoint/2010/main" val="23945982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Default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30104657_TF22736411" id="{07ABA09F-BA21-4F16-B3B3-A5FE395B42EA}" vid="{49B98D5B-02BC-479C-92E7-E4B17A9539B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EBF972C-B81A-46A3-BFB2-A01F0B5DBC7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63CD11F-9FDB-4628-B708-63BFB2D681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83E21D3-7788-4819-8437-C5C4B0C5D46D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Evento famoso en una presentación de historia</Template>
  <TotalTime>134</TotalTime>
  <Words>127</Words>
  <Application>Microsoft Office PowerPoint</Application>
  <PresentationFormat>Panorámica</PresentationFormat>
  <Paragraphs>25</Paragraphs>
  <Slides>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Corbel</vt:lpstr>
      <vt:lpstr>Celestial</vt:lpstr>
      <vt:lpstr>Presentación de la asignatura</vt:lpstr>
      <vt:lpstr>Educación en valores</vt:lpstr>
      <vt:lpstr>PORCENTAJES</vt:lpstr>
      <vt:lpstr>EL OBJETIVO DE LA EDUCACIÓN ES EL CONOCIMIENTO NO DE HECHOS, SI NO DE VALORES</vt:lpstr>
      <vt:lpstr>DUDAS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la asignatura</dc:title>
  <dc:creator>miriame.torres.vargas@gmail.com</dc:creator>
  <cp:lastModifiedBy>Raúl Salvador Lebron</cp:lastModifiedBy>
  <cp:revision>4</cp:revision>
  <dcterms:created xsi:type="dcterms:W3CDTF">2021-11-29T18:26:32Z</dcterms:created>
  <dcterms:modified xsi:type="dcterms:W3CDTF">2022-01-09T15:56:01Z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